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8F27C04-1F19-4EF9-B8AA-D24552B534D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Наша команда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Мультстудия</a:t>
            </a:r>
            <a:r>
              <a:rPr lang="ru-RU" dirty="0" smtClean="0"/>
              <a:t> «</a:t>
            </a:r>
            <a:r>
              <a:rPr lang="en-US" dirty="0" err="1" smtClean="0"/>
              <a:t>KidsStars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0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08105" y="266700"/>
            <a:ext cx="3407296" cy="20955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Руководитель проекта</a:t>
            </a:r>
            <a:endParaRPr lang="ru-RU" sz="3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8" r="19569" b="6256"/>
          <a:stretch/>
        </p:blipFill>
        <p:spPr>
          <a:xfrm>
            <a:off x="611560" y="1268760"/>
            <a:ext cx="4568676" cy="4860241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000" b="1" dirty="0" smtClean="0"/>
              <a:t>Суслова Юлия Александровна </a:t>
            </a:r>
            <a:r>
              <a:rPr lang="ru-RU" sz="2000" dirty="0" smtClean="0"/>
              <a:t>с 2015 года работает педагогом-психологом в детском саду №115 «Звездочки».</a:t>
            </a:r>
          </a:p>
          <a:p>
            <a:r>
              <a:rPr lang="ru-RU" sz="2000" dirty="0" smtClean="0"/>
              <a:t>Является создателем, организатором и руководителем нашего проекта по созданию </a:t>
            </a:r>
            <a:r>
              <a:rPr lang="ru-RU" sz="2000" dirty="0" err="1" smtClean="0"/>
              <a:t>мультстудии</a:t>
            </a:r>
            <a:r>
              <a:rPr lang="ru-RU" sz="2000" dirty="0" smtClean="0"/>
              <a:t> «</a:t>
            </a:r>
            <a:r>
              <a:rPr lang="en-US" sz="2000" dirty="0" err="1" smtClean="0"/>
              <a:t>KidsStars</a:t>
            </a:r>
            <a:r>
              <a:rPr lang="ru-RU" sz="2000" dirty="0" smtClean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4365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Член команды проекта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66" b="26316"/>
          <a:stretch/>
        </p:blipFill>
        <p:spPr>
          <a:xfrm>
            <a:off x="395536" y="1988840"/>
            <a:ext cx="5427242" cy="41044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000" b="1" dirty="0" err="1" smtClean="0"/>
              <a:t>Мухаметшина</a:t>
            </a:r>
            <a:r>
              <a:rPr lang="ru-RU" sz="2000" b="1" dirty="0" smtClean="0"/>
              <a:t> Альбина </a:t>
            </a:r>
            <a:r>
              <a:rPr lang="ru-RU" sz="2000" b="1" dirty="0" err="1" smtClean="0"/>
              <a:t>Ильдаровна</a:t>
            </a:r>
            <a:r>
              <a:rPr lang="ru-RU" sz="2000" b="1" dirty="0" smtClean="0"/>
              <a:t> </a:t>
            </a:r>
            <a:r>
              <a:rPr lang="ru-RU" sz="2000" dirty="0" smtClean="0"/>
              <a:t>– старший воспитатель детского сада №115 «Звездочки».</a:t>
            </a:r>
          </a:p>
          <a:p>
            <a:r>
              <a:rPr lang="ru-RU" sz="2000" dirty="0" smtClean="0"/>
              <a:t>Занимается съемками, монтажом мультфильма.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69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Член команды проекта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031" y="273050"/>
            <a:ext cx="3902075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000" b="1" dirty="0" smtClean="0"/>
              <a:t>Сафина Алина </a:t>
            </a:r>
            <a:r>
              <a:rPr lang="ru-RU" sz="2000" b="1" dirty="0" err="1" smtClean="0"/>
              <a:t>Юнусовна</a:t>
            </a:r>
            <a:r>
              <a:rPr lang="ru-RU" sz="2000" b="1" dirty="0" smtClean="0"/>
              <a:t> </a:t>
            </a:r>
            <a:r>
              <a:rPr lang="ru-RU" sz="2000" dirty="0" smtClean="0"/>
              <a:t>– воспитатель по обучению татарскому  языку в детском саду №115 «Звездочки».</a:t>
            </a:r>
          </a:p>
          <a:p>
            <a:r>
              <a:rPr lang="ru-RU" sz="2000" dirty="0" smtClean="0"/>
              <a:t>Имеет огромный опыт в театральной деятельности, поэтому основная ее задача: выбор ребенка на роль и помощь в озвучивании мультфильма.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701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Педагог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2" y="273050"/>
            <a:ext cx="4389834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000" b="1" dirty="0" smtClean="0"/>
              <a:t>Воспитатель Кириченко Яна Вячеславовна.</a:t>
            </a:r>
          </a:p>
          <a:p>
            <a:r>
              <a:rPr lang="ru-RU" sz="2000" dirty="0" smtClean="0"/>
              <a:t>В детском саду занимается оформлением праздников. Поэтому ее основная роль в проекте это подбор декораций для мультфильма. А ее дети группы №10 занимаются созданием персонажей мультфильма (лепят, рисуют).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901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Педагог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r="9290" b="7113"/>
          <a:stretch/>
        </p:blipFill>
        <p:spPr>
          <a:xfrm>
            <a:off x="467544" y="1916832"/>
            <a:ext cx="5256584" cy="413138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b="1" dirty="0" err="1" smtClean="0"/>
              <a:t>Хамитова</a:t>
            </a:r>
            <a:r>
              <a:rPr lang="ru-RU" sz="2000" b="1" dirty="0" smtClean="0"/>
              <a:t> Ильмира </a:t>
            </a:r>
            <a:r>
              <a:rPr lang="ru-RU" sz="2000" b="1" dirty="0" err="1" smtClean="0"/>
              <a:t>Рамзилевна</a:t>
            </a:r>
            <a:r>
              <a:rPr lang="ru-RU" sz="2000" b="1" dirty="0" smtClean="0"/>
              <a:t> </a:t>
            </a:r>
            <a:r>
              <a:rPr lang="ru-RU" sz="2000" dirty="0" smtClean="0"/>
              <a:t>– воспитатель старшей группы №1. Занимается подготовкой персонажей со своими детьми. Помощь в создании декораций.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8639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31</TotalTime>
  <Words>165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Courier New</vt:lpstr>
      <vt:lpstr>Palatino Linotype</vt:lpstr>
      <vt:lpstr>Исполнительная</vt:lpstr>
      <vt:lpstr>Наша команда</vt:lpstr>
      <vt:lpstr>Руководитель проекта</vt:lpstr>
      <vt:lpstr>Член команды проекта</vt:lpstr>
      <vt:lpstr>Член команды проекта</vt:lpstr>
      <vt:lpstr>Педагог</vt:lpstr>
      <vt:lpstr>Педагог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команда</dc:title>
  <dc:creator>Пользователь</dc:creator>
  <cp:lastModifiedBy>Руслан Сафин</cp:lastModifiedBy>
  <cp:revision>5</cp:revision>
  <dcterms:created xsi:type="dcterms:W3CDTF">2022-12-12T07:11:54Z</dcterms:created>
  <dcterms:modified xsi:type="dcterms:W3CDTF">2023-02-02T15:35:13Z</dcterms:modified>
</cp:coreProperties>
</file>